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7"/>
  </p:notesMasterIdLst>
  <p:handoutMasterIdLst>
    <p:handoutMasterId r:id="rId18"/>
  </p:handoutMasterIdLst>
  <p:sldIdLst>
    <p:sldId id="326" r:id="rId5"/>
    <p:sldId id="327" r:id="rId6"/>
    <p:sldId id="324" r:id="rId7"/>
    <p:sldId id="325" r:id="rId8"/>
    <p:sldId id="322" r:id="rId9"/>
    <p:sldId id="323" r:id="rId10"/>
    <p:sldId id="328" r:id="rId11"/>
    <p:sldId id="329" r:id="rId12"/>
    <p:sldId id="330" r:id="rId13"/>
    <p:sldId id="331" r:id="rId14"/>
    <p:sldId id="332" r:id="rId15"/>
    <p:sldId id="333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81" autoAdjust="0"/>
  </p:normalViewPr>
  <p:slideViewPr>
    <p:cSldViewPr showGuides="1">
      <p:cViewPr varScale="1">
        <p:scale>
          <a:sx n="109" d="100"/>
          <a:sy n="109" d="100"/>
        </p:scale>
        <p:origin x="114" y="174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8/14/2023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8/14/2023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56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5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8/14/2023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8/14/2023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CAE41-D204-E381-AABF-ED249241D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2D166-8E09-78B1-DCBD-C781C8FF8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cap="none" dirty="0">
                <a:solidFill>
                  <a:schemeClr val="tx1"/>
                </a:solidFill>
              </a:rPr>
              <a:t>2 Peter 1:1-4</a:t>
            </a:r>
            <a:endParaRPr lang="en-US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2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70BE7CD-BD0E-0925-DE78-6C8A2EB79CFB}"/>
              </a:ext>
            </a:extLst>
          </p:cNvPr>
          <p:cNvSpPr txBox="1"/>
          <p:nvPr/>
        </p:nvSpPr>
        <p:spPr>
          <a:xfrm>
            <a:off x="989012" y="5098703"/>
            <a:ext cx="10896600" cy="138499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/>
              <a:t>"To give one's word to do or not to do something; to give cause for expectation; to agree to give; to assure by a promise; to give grounds for hope."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4AD6B5-7CF2-87E1-514A-38A2D9BF5E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26" b="5315"/>
          <a:stretch/>
        </p:blipFill>
        <p:spPr>
          <a:xfrm>
            <a:off x="1522412" y="374302"/>
            <a:ext cx="9144000" cy="456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5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C5C8F-E8CE-DA57-7EEE-8C43B785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134" y="381000"/>
            <a:ext cx="3248878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Promises a Part of Everyday Lives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18F57-F2CA-253C-3704-A70FB073B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12" y="2209800"/>
            <a:ext cx="3276600" cy="388620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/>
              <a:t>We should never make promises we do not intend to keep!</a:t>
            </a:r>
          </a:p>
          <a:p>
            <a:pPr algn="ctr">
              <a:lnSpc>
                <a:spcPct val="100000"/>
              </a:lnSpc>
            </a:pPr>
            <a:r>
              <a:rPr lang="en-US" sz="3200" dirty="0"/>
              <a:t>Revelation 21:8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80FD64-5959-DE3F-459F-4EFB03D72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635" y="320331"/>
            <a:ext cx="4648200" cy="31086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912330-2599-DA04-38AD-A0BAF04A2F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89" t="12055" r="17111" b="24703"/>
          <a:stretch/>
        </p:blipFill>
        <p:spPr>
          <a:xfrm>
            <a:off x="4750535" y="3581400"/>
            <a:ext cx="5486400" cy="304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7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Three Facts That Determine The Worth Of A Promise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cap="none" dirty="0">
                <a:solidFill>
                  <a:schemeClr val="tx1"/>
                </a:solidFill>
              </a:rPr>
              <a:t>2 Peter 1:1-4</a:t>
            </a:r>
            <a:endParaRPr lang="en-US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4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81000"/>
            <a:ext cx="10134599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Three Facts That Determine The Worth Of A Promise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219200"/>
            <a:ext cx="10667999" cy="502920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1</a:t>
            </a:r>
            <a:r>
              <a:rPr lang="en-US" sz="3600" b="1" dirty="0"/>
              <a:t>.  Value Of The Things Promised</a:t>
            </a:r>
          </a:p>
          <a:p>
            <a:pPr lvl="1"/>
            <a:r>
              <a:rPr lang="en-US" sz="2800" b="1" dirty="0"/>
              <a:t>2 Peter 1:1-4 “exceeding great and precious”</a:t>
            </a:r>
          </a:p>
          <a:p>
            <a:pPr lvl="1"/>
            <a:r>
              <a:rPr lang="en-US" sz="2800" b="1" dirty="0"/>
              <a:t>Matthew 16:26 “what will a man give in exchange for his soul?”</a:t>
            </a:r>
          </a:p>
          <a:p>
            <a:pPr lvl="1"/>
            <a:r>
              <a:rPr lang="en-US" sz="2800" b="1" dirty="0"/>
              <a:t>Forgiveness, Peace, Joy and Eternal Life!</a:t>
            </a:r>
          </a:p>
          <a:p>
            <a:pPr lvl="1"/>
            <a:r>
              <a:rPr lang="en-US" sz="2800" b="1" dirty="0"/>
              <a:t>THEY NEVER FAIL!</a:t>
            </a:r>
          </a:p>
          <a:p>
            <a:pPr lvl="1"/>
            <a:r>
              <a:rPr lang="en-US" sz="2800" b="1" dirty="0"/>
              <a:t>2 Peter 3:9 “the Lord is not slack concerning His promise, as some count slackness”</a:t>
            </a:r>
          </a:p>
          <a:p>
            <a:pPr lvl="1"/>
            <a:r>
              <a:rPr lang="en-US" sz="2800" b="1" dirty="0"/>
              <a:t>Precious because ALL earthly wealth can not buy them!</a:t>
            </a:r>
          </a:p>
          <a:p>
            <a:pPr lvl="1"/>
            <a:r>
              <a:rPr lang="en-US" sz="2800" b="1" dirty="0"/>
              <a:t>Titus 1:1,2 “God, who cannot lie, promised before time began”</a:t>
            </a:r>
          </a:p>
          <a:p>
            <a:pPr lvl="1"/>
            <a:r>
              <a:rPr lang="en-US" sz="2800" b="1" dirty="0"/>
              <a:t>Summed in in one glorious word – SALVATION!</a:t>
            </a:r>
          </a:p>
          <a:p>
            <a:pPr lvl="1"/>
            <a:r>
              <a:rPr lang="en-US" sz="2800" b="1" dirty="0"/>
              <a:t>1 John 2:24,25</a:t>
            </a:r>
          </a:p>
        </p:txBody>
      </p:sp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81000"/>
            <a:ext cx="10134599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Three Facts That Determine The Worth Of A Promise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219200"/>
            <a:ext cx="10667999" cy="5257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2</a:t>
            </a:r>
            <a:r>
              <a:rPr lang="en-US" sz="3600" b="1" dirty="0"/>
              <a:t>.  </a:t>
            </a:r>
            <a:r>
              <a:rPr lang="en-US" sz="4000" b="1" dirty="0"/>
              <a:t>Character Of The Promisor-</a:t>
            </a:r>
          </a:p>
          <a:p>
            <a:pPr lvl="1"/>
            <a:r>
              <a:rPr lang="en-US" sz="3200" b="1" dirty="0"/>
              <a:t>Malachi 3:6 “For I am the Lord, I do not change”</a:t>
            </a:r>
          </a:p>
          <a:p>
            <a:pPr lvl="1"/>
            <a:r>
              <a:rPr lang="en-US" sz="3200" b="1" dirty="0"/>
              <a:t>God is able to fulfill EVERY PROMISE He makes!</a:t>
            </a:r>
          </a:p>
          <a:p>
            <a:pPr lvl="1"/>
            <a:r>
              <a:rPr lang="en-US" sz="3200" b="1" dirty="0"/>
              <a:t>God’s OMNIPOTENCE is behind His promises!</a:t>
            </a:r>
          </a:p>
          <a:p>
            <a:pPr lvl="1"/>
            <a:r>
              <a:rPr lang="en-US" sz="3200" b="1" dirty="0"/>
              <a:t>Romans 4:20,21 “what He had promised He was able to perform.”</a:t>
            </a:r>
          </a:p>
          <a:p>
            <a:pPr lvl="1"/>
            <a:r>
              <a:rPr lang="en-US" sz="3200" b="1" dirty="0"/>
              <a:t>God has both the CHARACTER and the QUALITIES that make His promises worth something!</a:t>
            </a:r>
          </a:p>
          <a:p>
            <a:pPr lvl="1"/>
            <a:r>
              <a:rPr lang="en-US" sz="3200" b="1" dirty="0"/>
              <a:t>“Standing on the promises that cannot fail…”</a:t>
            </a:r>
          </a:p>
        </p:txBody>
      </p:sp>
    </p:spTree>
    <p:extLst>
      <p:ext uri="{BB962C8B-B14F-4D97-AF65-F5344CB8AC3E}">
        <p14:creationId xmlns:p14="http://schemas.microsoft.com/office/powerpoint/2010/main" val="1113383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81000"/>
            <a:ext cx="10134599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Three Facts That Determine The Worth Of A Promise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219200"/>
            <a:ext cx="10667999" cy="5257800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3</a:t>
            </a:r>
            <a:r>
              <a:rPr lang="en-US" sz="4400" b="1" dirty="0"/>
              <a:t>.  </a:t>
            </a:r>
            <a:r>
              <a:rPr lang="en-US" sz="4800" b="1" dirty="0"/>
              <a:t>Nature Of God’s Promises-</a:t>
            </a:r>
          </a:p>
          <a:p>
            <a:pPr lvl="1"/>
            <a:r>
              <a:rPr lang="en-US" sz="4000" b="1" dirty="0"/>
              <a:t>Some Things God Has Not Promised:</a:t>
            </a:r>
          </a:p>
          <a:p>
            <a:pPr lvl="2"/>
            <a:r>
              <a:rPr lang="en-US" sz="3600" b="1" dirty="0"/>
              <a:t>1. Another chance after death!  Hebrews 	9:27; 2 Corinthians 6:2</a:t>
            </a:r>
          </a:p>
          <a:p>
            <a:pPr lvl="2"/>
            <a:r>
              <a:rPr lang="en-US" sz="3600" b="1" dirty="0"/>
              <a:t>2. Another Day To Live!  James 4:13,14</a:t>
            </a:r>
          </a:p>
          <a:p>
            <a:pPr lvl="2"/>
            <a:r>
              <a:rPr lang="en-US" sz="3600" b="1" dirty="0"/>
              <a:t>3. To Save Anyone Outside The Church!  Act 	2:47; Colossians 1:18; 2 Timothy 2:10 </a:t>
            </a:r>
          </a:p>
          <a:p>
            <a:pPr lvl="2"/>
            <a:r>
              <a:rPr lang="en-US" sz="3600" b="1" dirty="0"/>
              <a:t>4.  A Life Free From Hardships!  James 	1:2,3,12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258386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81000"/>
            <a:ext cx="10134599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Three Facts That Determine The Worth Of A Promise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990600"/>
            <a:ext cx="10667999" cy="5638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4300" b="1" dirty="0"/>
              <a:t>All of God’s Promises Are In One Of Two Categories:</a:t>
            </a:r>
          </a:p>
          <a:p>
            <a:pPr lvl="1"/>
            <a:r>
              <a:rPr lang="en-US" sz="4000" b="1" dirty="0"/>
              <a:t>UCONDITIONAL – Genesis 8:22</a:t>
            </a:r>
          </a:p>
          <a:p>
            <a:pPr lvl="2"/>
            <a:r>
              <a:rPr lang="en-US" sz="3600" b="1" dirty="0"/>
              <a:t>Genesis 9:11; 2 Peter 3:10; Acts 1:9-11; John 5:28,29; Romans 14:11,12</a:t>
            </a:r>
          </a:p>
          <a:p>
            <a:pPr lvl="1"/>
            <a:r>
              <a:rPr lang="en-US" sz="3800" b="1" dirty="0"/>
              <a:t>CONDITIONAL - </a:t>
            </a:r>
          </a:p>
          <a:p>
            <a:pPr lvl="2"/>
            <a:r>
              <a:rPr lang="en-US" sz="3600" b="1" dirty="0"/>
              <a:t>Remission of Sins- Acts 2:38</a:t>
            </a:r>
          </a:p>
          <a:p>
            <a:pPr lvl="2"/>
            <a:r>
              <a:rPr lang="en-US" sz="3600" b="1" dirty="0"/>
              <a:t>Answer to Prayer – James 1:6,7; 1 John 3:22</a:t>
            </a:r>
          </a:p>
          <a:p>
            <a:pPr lvl="2"/>
            <a:r>
              <a:rPr lang="en-US" sz="3600" b="1" dirty="0"/>
              <a:t>Receipt of All Spiritual Blessings- Ephesians 1:3; Romans 6:3</a:t>
            </a:r>
          </a:p>
          <a:p>
            <a:pPr lvl="2"/>
            <a:r>
              <a:rPr lang="en-US" sz="3600" b="1" dirty="0"/>
              <a:t>Eternal Salvation – Matthew 7:21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43306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81000"/>
            <a:ext cx="10134599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Three Facts That Determine The Worth Of A Promise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990600"/>
            <a:ext cx="10667999" cy="563880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6000" b="1" dirty="0"/>
              <a:t>Promises Contingent Upon Man’s Obedience, Never Fail IF Man Does His Part!</a:t>
            </a:r>
          </a:p>
          <a:p>
            <a:pPr marL="0" indent="0" algn="ctr">
              <a:buNone/>
            </a:pPr>
            <a:r>
              <a:rPr lang="en-US" sz="6600" b="1" dirty="0"/>
              <a:t>Are You Bound For The Promised Land?</a:t>
            </a:r>
          </a:p>
        </p:txBody>
      </p:sp>
    </p:spTree>
    <p:extLst>
      <p:ext uri="{BB962C8B-B14F-4D97-AF65-F5344CB8AC3E}">
        <p14:creationId xmlns:p14="http://schemas.microsoft.com/office/powerpoint/2010/main" val="1323534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609600"/>
            <a:ext cx="4038600" cy="5638800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20000"/>
              </a:lnSpc>
              <a:buNone/>
            </a:pPr>
            <a:r>
              <a:rPr lang="en-US" sz="4400" b="1" dirty="0"/>
              <a:t>Being where God’s Children Meet, Does Not Make One A Child Of God!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854722-5BEC-9465-39A5-E1D28F7546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33" t="14000" r="6420" b="4000"/>
          <a:stretch/>
        </p:blipFill>
        <p:spPr>
          <a:xfrm>
            <a:off x="6475412" y="1066800"/>
            <a:ext cx="4572000" cy="509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95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3962400"/>
            <a:ext cx="10439400" cy="2286000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4400" b="1" dirty="0"/>
              <a:t>Obey the Gospel of Christ!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4400" b="1" dirty="0"/>
              <a:t>Become an Heir According to Promise – Galatians 3:26,27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558CFC-825A-D699-3536-BA6B85A05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612" y="381000"/>
            <a:ext cx="5715000" cy="34408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59132A-11D3-BFAE-9F07-B667E148D475}"/>
              </a:ext>
            </a:extLst>
          </p:cNvPr>
          <p:cNvSpPr/>
          <p:nvPr/>
        </p:nvSpPr>
        <p:spPr>
          <a:xfrm>
            <a:off x="3122612" y="457200"/>
            <a:ext cx="584967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Standing On The 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Promises Of God</a:t>
            </a:r>
          </a:p>
        </p:txBody>
      </p:sp>
    </p:spTree>
    <p:extLst>
      <p:ext uri="{BB962C8B-B14F-4D97-AF65-F5344CB8AC3E}">
        <p14:creationId xmlns:p14="http://schemas.microsoft.com/office/powerpoint/2010/main" val="2278237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49C11C-71DC-49B6-ACD8-27E3AE088D14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328</TotalTime>
  <Words>475</Words>
  <Application>Microsoft Office PowerPoint</Application>
  <PresentationFormat>Custom</PresentationFormat>
  <Paragraphs>52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Blue atom design template</vt:lpstr>
      <vt:lpstr>PowerPoint Presentation</vt:lpstr>
      <vt:lpstr>PowerPoint Presentation</vt:lpstr>
      <vt:lpstr>PowerPoint Presentation</vt:lpstr>
      <vt:lpstr>Promises a Part of Everyday Lives</vt:lpstr>
      <vt:lpstr>Three Facts That Determine The Worth Of A Promise</vt:lpstr>
      <vt:lpstr>Three Facts That Determine The Worth Of A Promise</vt:lpstr>
      <vt:lpstr>Three Facts That Determine The Worth Of A Promise</vt:lpstr>
      <vt:lpstr>Three Facts That Determine The Worth Of A Promise</vt:lpstr>
      <vt:lpstr>Three Facts That Determine The Worth Of A Promise</vt:lpstr>
      <vt:lpstr>Three Facts That Determine The Worth Of A Promise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13</cp:revision>
  <dcterms:created xsi:type="dcterms:W3CDTF">2023-08-14T18:56:45Z</dcterms:created>
  <dcterms:modified xsi:type="dcterms:W3CDTF">2023-08-15T00:25:00Z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